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2FCC-1AD5-4D6E-905A-A2747DC3981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96BD-66B0-4219-AFAF-038DD942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1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2FCC-1AD5-4D6E-905A-A2747DC3981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96BD-66B0-4219-AFAF-038DD942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0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2FCC-1AD5-4D6E-905A-A2747DC3981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96BD-66B0-4219-AFAF-038DD942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2FCC-1AD5-4D6E-905A-A2747DC3981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96BD-66B0-4219-AFAF-038DD942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5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2FCC-1AD5-4D6E-905A-A2747DC3981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96BD-66B0-4219-AFAF-038DD942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2FCC-1AD5-4D6E-905A-A2747DC3981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96BD-66B0-4219-AFAF-038DD942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3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2FCC-1AD5-4D6E-905A-A2747DC3981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96BD-66B0-4219-AFAF-038DD942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8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2FCC-1AD5-4D6E-905A-A2747DC3981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96BD-66B0-4219-AFAF-038DD942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0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2FCC-1AD5-4D6E-905A-A2747DC3981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96BD-66B0-4219-AFAF-038DD942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4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2FCC-1AD5-4D6E-905A-A2747DC3981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96BD-66B0-4219-AFAF-038DD942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1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2FCC-1AD5-4D6E-905A-A2747DC3981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96BD-66B0-4219-AFAF-038DD942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6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12FCC-1AD5-4D6E-905A-A2747DC3981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96BD-66B0-4219-AFAF-038DD942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" y="-66676"/>
            <a:ext cx="12191386" cy="6924675"/>
          </a:xfrm>
          <a:prstGeom prst="rect">
            <a:avLst/>
          </a:prstGeom>
          <a:effectLst>
            <a:reflection blurRad="6350" stA="25000" endPos="55500" dist="508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4" y="175014"/>
            <a:ext cx="1351265" cy="150654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3825" y="1497213"/>
            <a:ext cx="9144000" cy="1144587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zone" panose="03020702060507090A04" pitchFamily="66" charset="0"/>
              </a:rPr>
              <a:t>Sinh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zone" panose="03020702060507090A04" pitchFamily="66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zone" panose="03020702060507090A04" pitchFamily="66" charset="0"/>
              </a:rPr>
              <a:t> chi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zone" panose="03020702060507090A04" pitchFamily="66" charset="0"/>
              </a:rPr>
              <a:t>đoàn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zone" panose="03020702060507090A04" pitchFamily="66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886132" y="2818906"/>
            <a:ext cx="10420350" cy="2172194"/>
          </a:xfrm>
          <a:noFill/>
          <a:ln>
            <a:noFill/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 "</a:t>
            </a:r>
            <a:r>
              <a:rPr lang="en-US" sz="8000" dirty="0" err="1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Tuổi</a:t>
            </a:r>
            <a:r>
              <a:rPr lang="en-US" sz="8000" dirty="0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trẻ</a:t>
            </a:r>
            <a:r>
              <a:rPr lang="en-US" sz="8000" dirty="0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Việt</a:t>
            </a:r>
            <a:r>
              <a:rPr lang="en-US" sz="8000" dirty="0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 Nam </a:t>
            </a:r>
          </a:p>
          <a:p>
            <a:r>
              <a:rPr lang="en-US" sz="8000" dirty="0" err="1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sắt</a:t>
            </a:r>
            <a:r>
              <a:rPr lang="en-US" sz="8000" dirty="0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 son </a:t>
            </a:r>
            <a:r>
              <a:rPr lang="en-US" sz="8000" dirty="0" err="1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niềm</a:t>
            </a:r>
            <a:r>
              <a:rPr lang="en-US" sz="8000" dirty="0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 tin </a:t>
            </a:r>
            <a:r>
              <a:rPr lang="en-US" sz="8000" dirty="0" err="1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với</a:t>
            </a:r>
            <a:r>
              <a:rPr lang="en-US" sz="8000" dirty="0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Đảng</a:t>
            </a:r>
            <a:r>
              <a:rPr lang="en-US" sz="8000" dirty="0" smtClean="0">
                <a:solidFill>
                  <a:srgbClr val="0070C0"/>
                </a:solidFill>
                <a:latin typeface="UVN Bay Buom Hep Nang" panose="00000400000000000000" pitchFamily="2" charset="0"/>
              </a:rPr>
              <a:t>"</a:t>
            </a:r>
            <a:endParaRPr lang="en-US" sz="8000" dirty="0">
              <a:solidFill>
                <a:srgbClr val="0070C0"/>
              </a:solidFill>
              <a:latin typeface="UVN Bay Buom Hep Nang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99" y="-500203"/>
            <a:ext cx="5357584" cy="769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23" y="-191589"/>
            <a:ext cx="5176689" cy="7433484"/>
          </a:xfrm>
        </p:spPr>
      </p:pic>
    </p:spTree>
    <p:extLst>
      <p:ext uri="{BB962C8B-B14F-4D97-AF65-F5344CB8AC3E}">
        <p14:creationId xmlns:p14="http://schemas.microsoft.com/office/powerpoint/2010/main" val="13582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-269967"/>
            <a:ext cx="5259578" cy="7552509"/>
          </a:xfrm>
        </p:spPr>
      </p:pic>
    </p:spTree>
    <p:extLst>
      <p:ext uri="{BB962C8B-B14F-4D97-AF65-F5344CB8AC3E}">
        <p14:creationId xmlns:p14="http://schemas.microsoft.com/office/powerpoint/2010/main" val="1575262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Amazone</vt:lpstr>
      <vt:lpstr>Arial</vt:lpstr>
      <vt:lpstr>Calibri</vt:lpstr>
      <vt:lpstr>Calibri Light</vt:lpstr>
      <vt:lpstr>UVN Bay Buom Hep Nang</vt:lpstr>
      <vt:lpstr>Office Theme</vt:lpstr>
      <vt:lpstr>Sinh hoạt chi đoàn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2020-05-20T05:36:06Z</dcterms:created>
  <dcterms:modified xsi:type="dcterms:W3CDTF">2020-05-20T06:21:39Z</dcterms:modified>
</cp:coreProperties>
</file>